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0" r:id="rId13"/>
    <p:sldId id="272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8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296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48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3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299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261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62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4185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348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032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849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74536-3F48-40FE-81A0-5C8E4F41379B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76655-3E75-4958-8D9C-7DE2D7C3E5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151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-1016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1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99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231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28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39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475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5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97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36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84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15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17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08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385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" y="0"/>
            <a:ext cx="12190195" cy="685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0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Msc 1</dc:creator>
  <cp:lastModifiedBy>Msc 1</cp:lastModifiedBy>
  <cp:revision>2</cp:revision>
  <dcterms:created xsi:type="dcterms:W3CDTF">2024-03-13T15:46:05Z</dcterms:created>
  <dcterms:modified xsi:type="dcterms:W3CDTF">2024-03-13T15:51:32Z</dcterms:modified>
</cp:coreProperties>
</file>

<file path=docProps/thumbnail.jpeg>
</file>